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318" r:id="rId3"/>
    <p:sldId id="292" r:id="rId4"/>
    <p:sldId id="319" r:id="rId5"/>
    <p:sldId id="293" r:id="rId6"/>
    <p:sldId id="294" r:id="rId7"/>
    <p:sldId id="312" r:id="rId8"/>
    <p:sldId id="296" r:id="rId9"/>
    <p:sldId id="314" r:id="rId10"/>
    <p:sldId id="315" r:id="rId11"/>
    <p:sldId id="299" r:id="rId12"/>
    <p:sldId id="300" r:id="rId13"/>
    <p:sldId id="316"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05" d="100"/>
          <a:sy n="105" d="100"/>
        </p:scale>
        <p:origin x="57" y="516"/>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8954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7165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9898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26787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77046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551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75869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4494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8963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1564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3699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41960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41126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978FD20-38F5-41C6-9A91-66E000469E1A}"/>
              </a:ext>
            </a:extLst>
          </p:cNvPr>
          <p:cNvSpPr txBox="1"/>
          <p:nvPr userDrawn="1"/>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pstone.cse.msu.edu/2022-08/schedules/weekly-schedu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December 6) </a:t>
            </a:r>
            <a:r>
              <a:rPr lang="en-US" dirty="0"/>
              <a:t>and on budget ($0). </a:t>
            </a:r>
          </a:p>
          <a:p>
            <a:pPr lvl="1"/>
            <a:r>
              <a:rPr lang="en-US" dirty="0"/>
              <a:t>The time limit for your presentation </a:t>
            </a:r>
            <a:r>
              <a:rPr lang="en-US"/>
              <a:t>is 15 </a:t>
            </a:r>
            <a:r>
              <a:rPr lang="en-US" dirty="0"/>
              <a:t>minutes, which will be strictly enforced. Practice your presentation to ensure that you will finish within the allotted time.</a:t>
            </a:r>
          </a:p>
          <a:p>
            <a:pPr lvl="1"/>
            <a:r>
              <a:rPr lang="en-US" dirty="0"/>
              <a:t>Each team will present using their own laptop. You will be provided with a wireless presenter. Ask your TM for adapters to connect the laptop that you will be using to the audio/visual equipment in your presentation room. Test </a:t>
            </a:r>
            <a:r>
              <a:rPr lang="en-US" u="sng" dirty="0"/>
              <a:t>in advance</a:t>
            </a:r>
            <a:r>
              <a:rPr lang="en-US" dirty="0"/>
              <a:t> in the room in which you will presenting with the laptop that your team will be using.</a:t>
            </a:r>
          </a:p>
          <a:p>
            <a:pPr lvl="1"/>
            <a:r>
              <a:rPr lang="en-US" dirty="0"/>
              <a:t>We will meet in “split-hands” meetings</a:t>
            </a:r>
            <a:r>
              <a:rPr lang="en-US"/>
              <a:t>. Luke’s </a:t>
            </a:r>
            <a:r>
              <a:rPr lang="en-US" dirty="0"/>
              <a:t>teams will meet </a:t>
            </a:r>
            <a:r>
              <a:rPr lang="en-US"/>
              <a:t>in International Center 115, Griffin’s </a:t>
            </a:r>
            <a:r>
              <a:rPr lang="en-US" dirty="0"/>
              <a:t>teams will meet </a:t>
            </a:r>
            <a:r>
              <a:rPr lang="en-US"/>
              <a:t>in STEM 1130, and Tommy’s </a:t>
            </a:r>
            <a:r>
              <a:rPr lang="en-US" dirty="0"/>
              <a:t>teams will meet </a:t>
            </a:r>
            <a:r>
              <a:rPr lang="en-US"/>
              <a:t>in Engineering 1145.</a:t>
            </a:r>
            <a:endParaRPr lang="en-US" dirty="0"/>
          </a:p>
          <a:p>
            <a:pPr lvl="1"/>
            <a:r>
              <a:rPr lang="en-US" dirty="0"/>
              <a:t>All team members of the presenting teams are required to dress business casual on the day of their presentation. Business casual does not include jeans, sneakers, tennis shoes, hats, coats, hoodies, t-shirts or shirts that are not tucked into pants. Google “what is business casual.”</a:t>
            </a:r>
          </a:p>
          <a:p>
            <a:pPr lvl="1"/>
            <a:r>
              <a:rPr lang="en-US" dirty="0"/>
              <a:t>Although the presentations will be scheduled over the course </a:t>
            </a:r>
            <a:r>
              <a:rPr lang="en-US"/>
              <a:t>of three </a:t>
            </a:r>
            <a:r>
              <a:rPr lang="en-US" dirty="0"/>
              <a:t>meetings, all teams must be prepared to present on the first day scheduled</a:t>
            </a:r>
            <a:r>
              <a:rPr lang="en-US"/>
              <a:t>, Tuesday, September 19.</a:t>
            </a:r>
            <a:endParaRPr lang="en-US" dirty="0"/>
          </a:p>
          <a:p>
            <a:pPr lvl="1"/>
            <a:r>
              <a:rPr lang="en-US" dirty="0"/>
              <a:t>The presentation schedule will be posted on our </a:t>
            </a:r>
            <a:r>
              <a:rPr lang="en-US" dirty="0">
                <a:hlinkClick r:id="rId3"/>
              </a:rPr>
              <a:t>Weekly Schedule</a:t>
            </a:r>
            <a:r>
              <a:rPr lang="en-US" dirty="0"/>
              <a:t> page in the evening </a:t>
            </a:r>
            <a:r>
              <a:rPr lang="en-US"/>
              <a:t>of Monday, September 18.</a:t>
            </a:r>
            <a:endParaRPr lang="en-US" dirty="0"/>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625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a:t>
            </a:r>
          </a:p>
          <a:p>
            <a:r>
              <a:rPr lang="en-US" dirty="0"/>
              <a:t>Do not submit screen mockups with platform frames that have shadows. If you start with a platform frame with a shadow, remove the shadow with software like paint.net or </a:t>
            </a:r>
            <a:r>
              <a:rPr lang="en-US"/>
              <a:t>Adobe photoshop.</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12</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13</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Project 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Project 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Use only the Windows version of Office 365.</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Monday, September 18.</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“team-kelloggs-project-plan-presentation</a:t>
            </a:r>
            <a:r>
              <a:rPr lang="en-US" dirty="0"/>
              <a:t>.pptx” and </a:t>
            </a:r>
            <a:r>
              <a:rPr lang="en-US"/>
              <a:t>“team-urban-science-project-plan-presentation</a:t>
            </a:r>
            <a:r>
              <a:rPr lang="en-US" dirty="0"/>
              <a:t>.pptx”. Set File Explorer or Finder to show all file extensions to ensure that there are no blanks before the “.pptx” extension as in “team-amazon .pptx”.</a:t>
            </a:r>
          </a:p>
          <a:p>
            <a:pPr lvl="1"/>
            <a:r>
              <a:rPr lang="en-US" dirty="0"/>
              <a:t>Upload your PowerPoint slide deck to the </a:t>
            </a:r>
            <a:r>
              <a:rPr lang="en-US"/>
              <a:t>folder “Project Plan </a:t>
            </a:r>
            <a:r>
              <a:rPr lang="en-US" dirty="0"/>
              <a:t>Presentation Slide Decks” in our Microsoft Teams General Channel file space by 11:59 p.m</a:t>
            </a:r>
            <a:r>
              <a:rPr lang="en-US"/>
              <a:t>., Monday, September 18.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Monday, September 18.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Project 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Project 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
        <p:nvSpPr>
          <p:cNvPr id="3" name="TextBox 2">
            <a:extLst>
              <a:ext uri="{FF2B5EF4-FFF2-40B4-BE49-F238E27FC236}">
                <a16:creationId xmlns:a16="http://schemas.microsoft.com/office/drawing/2014/main" id="{9C87E36B-EF6E-E046-ACBF-B247589DB518}"/>
              </a:ext>
            </a:extLst>
          </p:cNvPr>
          <p:cNvSpPr txBox="1"/>
          <p:nvPr/>
        </p:nvSpPr>
        <p:spPr>
          <a:xfrm>
            <a:off x="4724400" y="152400"/>
            <a:ext cx="4267200" cy="1077218"/>
          </a:xfrm>
          <a:prstGeom prst="rect">
            <a:avLst/>
          </a:prstGeom>
          <a:noFill/>
        </p:spPr>
        <p:txBody>
          <a:bodyPr wrap="square" rtlCol="0">
            <a:spAutoFit/>
          </a:bodyPr>
          <a:lstStyle/>
          <a:p>
            <a:r>
              <a:rPr lang="en-US" sz="1600" dirty="0"/>
              <a:t>Do NOT modify the title of this slide in any way.</a:t>
            </a:r>
          </a:p>
          <a:p>
            <a:r>
              <a:rPr lang="en-US" sz="1600" dirty="0"/>
              <a:t>List your project risks on this one slide in bullet points.</a:t>
            </a:r>
          </a:p>
          <a:p>
            <a:r>
              <a:rPr lang="en-US" sz="1600"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Fall 2023</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Sponsor Overview</a:t>
            </a:r>
          </a:p>
        </p:txBody>
      </p:sp>
      <p:sp>
        <p:nvSpPr>
          <p:cNvPr id="7171" name="Content Placeholder 2"/>
          <p:cNvSpPr>
            <a:spLocks noGrp="1"/>
          </p:cNvSpPr>
          <p:nvPr>
            <p:ph idx="1"/>
          </p:nvPr>
        </p:nvSpPr>
        <p:spPr/>
        <p:txBody>
          <a:bodyPr/>
          <a:lstStyle/>
          <a:p>
            <a:r>
              <a:rPr lang="en-US" dirty="0"/>
              <a:t>Point 1</a:t>
            </a:r>
          </a:p>
          <a:p>
            <a:r>
              <a:rPr lang="en-US" dirty="0"/>
              <a:t>Point 2</a:t>
            </a:r>
          </a:p>
          <a:p>
            <a:r>
              <a:rPr lang="en-US" dirty="0"/>
              <a:t>Point 3</a:t>
            </a:r>
          </a:p>
          <a:p>
            <a:r>
              <a:rPr lang="en-US" dirty="0" err="1"/>
              <a:t>Etc</a:t>
            </a:r>
            <a:r>
              <a:rPr lang="en-US" dirty="0"/>
              <a:t>…</a:t>
            </a:r>
          </a:p>
          <a:p>
            <a:endParaRPr lang="en-US" dirty="0"/>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733800" y="2057400"/>
            <a:ext cx="4038600" cy="2031325"/>
          </a:xfrm>
          <a:prstGeom prst="rect">
            <a:avLst/>
          </a:prstGeom>
          <a:noFill/>
          <a:ln>
            <a:solidFill>
              <a:srgbClr val="004F3B"/>
            </a:solidFill>
          </a:ln>
        </p:spPr>
        <p:txBody>
          <a:bodyPr wrap="square" rtlCol="0">
            <a:spAutoFit/>
          </a:bodyPr>
          <a:lstStyle/>
          <a:p>
            <a:r>
              <a:rPr lang="en-US" dirty="0"/>
              <a:t>Describe your project sponsor in 60 seconds or less</a:t>
            </a:r>
          </a:p>
          <a:p>
            <a:endParaRPr lang="en-US" dirty="0"/>
          </a:p>
          <a:p>
            <a:r>
              <a:rPr lang="en-US" dirty="0"/>
              <a:t>Add some interesting artwork about your sponsor. Look on your sponsor’s website.</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02811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Project 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2305</Words>
  <Application>Microsoft Office PowerPoint</Application>
  <PresentationFormat>On-screen Show (4:3)</PresentationFormat>
  <Paragraphs>311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Read Me [1 of 2]</vt:lpstr>
      <vt:lpstr>READ ME [2 of 2]</vt:lpstr>
      <vt:lpstr>Project Plan Presentation [Project Title 36pt]</vt:lpstr>
      <vt:lpstr>Project Sponsor Overview</vt:lpstr>
      <vt:lpstr>Project Functional Specifications</vt:lpstr>
      <vt:lpstr>Project 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Project Technical Specifications</vt:lpstr>
      <vt:lpstr>Project System Architecture</vt:lpstr>
      <vt:lpstr>System Architecture Slide Notes</vt:lpstr>
      <vt:lpstr>System Architecture Slide Notes</vt:lpstr>
      <vt:lpstr>System Architecture Slide Notes</vt:lpstr>
      <vt:lpstr>System Architecture Slide Notes</vt:lpstr>
      <vt:lpstr>System Architecture Slide Notes</vt:lpstr>
      <vt:lpstr>Project System Components</vt:lpstr>
      <vt:lpstr>Project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Dyksen, Wayne</cp:lastModifiedBy>
  <cp:revision>275</cp:revision>
  <dcterms:created xsi:type="dcterms:W3CDTF">2006-08-16T00:00:00Z</dcterms:created>
  <dcterms:modified xsi:type="dcterms:W3CDTF">2023-09-05T20:49:08Z</dcterms:modified>
</cp:coreProperties>
</file>